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3" r:id="rId2"/>
    <p:sldId id="324" r:id="rId3"/>
    <p:sldId id="259" r:id="rId4"/>
    <p:sldId id="294" r:id="rId5"/>
    <p:sldId id="325" r:id="rId6"/>
    <p:sldId id="321" r:id="rId7"/>
    <p:sldId id="326" r:id="rId8"/>
    <p:sldId id="296" r:id="rId9"/>
    <p:sldId id="327" r:id="rId10"/>
    <p:sldId id="328" r:id="rId11"/>
    <p:sldId id="329" r:id="rId12"/>
    <p:sldId id="330" r:id="rId13"/>
    <p:sldId id="297" r:id="rId14"/>
  </p:sldIdLst>
  <p:sldSz cx="12190413" cy="6859588"/>
  <p:notesSz cx="6858000" cy="9144000"/>
  <p:embeddedFontLst>
    <p:embeddedFont>
      <p:font typeface="Noto Sans" panose="020B060402020202020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Bahnschrift SemiBold Condensed" panose="020B0502040204020203" pitchFamily="34" charset="0"/>
      <p:bold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480202"/>
    <a:srgbClr val="8A8B8F"/>
    <a:srgbClr val="C35423"/>
    <a:srgbClr val="DD4624"/>
    <a:srgbClr val="FDAA0E"/>
    <a:srgbClr val="883C18"/>
    <a:srgbClr val="18346C"/>
    <a:srgbClr val="FC0033"/>
    <a:srgbClr val="1A1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96391" autoAdjust="0"/>
  </p:normalViewPr>
  <p:slideViewPr>
    <p:cSldViewPr>
      <p:cViewPr varScale="1">
        <p:scale>
          <a:sx n="86" d="100"/>
          <a:sy n="86" d="100"/>
        </p:scale>
        <p:origin x="180" y="84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7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44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838622" y="2282172"/>
            <a:ext cx="5351357" cy="17236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C000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838622" y="4077866"/>
            <a:ext cx="4824536" cy="42579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C000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383238" y="3565722"/>
            <a:ext cx="5472608" cy="10882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C000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275743" y="4149874"/>
            <a:ext cx="3672408" cy="656230"/>
          </a:xfrm>
          <a:noFill/>
          <a:ln>
            <a:noFill/>
          </a:ln>
        </p:spPr>
        <p:txBody>
          <a:bodyPr/>
          <a:lstStyle/>
          <a:p>
            <a:r>
              <a:rPr lang="en-US" altLang="en-US" sz="16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“Donate </a:t>
            </a:r>
            <a:r>
              <a:rPr lang="en-US" altLang="en-US" sz="16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blood and be the reason of </a:t>
            </a:r>
            <a:r>
              <a:rPr lang="en-US" altLang="en-US" sz="16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smile             to </a:t>
            </a:r>
            <a:r>
              <a:rPr lang="en-US" altLang="en-US" sz="16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many </a:t>
            </a:r>
            <a:r>
              <a:rPr lang="en-US" altLang="en-US" sz="16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faces”</a:t>
            </a:r>
            <a:endParaRPr lang="en-US" altLang="ko-KR" sz="1600" b="1" i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62558" y="2349674"/>
            <a:ext cx="5040560" cy="1973009"/>
          </a:xfrm>
          <a:effectLst>
            <a:glow rad="101600">
              <a:schemeClr val="bg2">
                <a:lumMod val="25000"/>
                <a:alpha val="60000"/>
              </a:schemeClr>
            </a:glow>
          </a:effectLst>
        </p:spPr>
        <p:txBody>
          <a:bodyPr/>
          <a:lstStyle/>
          <a:p>
            <a:pPr algn="l"/>
            <a:r>
              <a:rPr lang="en-US" altLang="ko-KR" sz="4400" b="1" dirty="0" smtClean="0">
                <a:latin typeface="Bahnschrift SemiBold Condensed" panose="020B0502040204020203" pitchFamily="34" charset="0"/>
              </a:rPr>
              <a:t>BLOOD DONATION MANAGEMENT SYSTEM</a:t>
            </a:r>
            <a:endParaRPr lang="ko-KR" altLang="en-US" sz="4400" b="1" dirty="0">
              <a:solidFill>
                <a:srgbClr val="C00000"/>
              </a:solidFill>
              <a:effectLst/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19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621482"/>
            <a:ext cx="10225136" cy="6120681"/>
          </a:xfrm>
        </p:spPr>
      </p:pic>
      <p:sp>
        <p:nvSpPr>
          <p:cNvPr id="7" name="TextBox 6"/>
          <p:cNvSpPr txBox="1"/>
          <p:nvPr/>
        </p:nvSpPr>
        <p:spPr>
          <a:xfrm>
            <a:off x="262558" y="221372"/>
            <a:ext cx="1551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C0000"/>
                </a:solidFill>
              </a:rPr>
              <a:t>FLOW CHART</a:t>
            </a:r>
            <a:endParaRPr lang="en-US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3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4" y="117426"/>
            <a:ext cx="9094047" cy="66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74" y="837506"/>
            <a:ext cx="7581539" cy="5688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642" y="333450"/>
            <a:ext cx="152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00"/>
                </a:solidFill>
              </a:rPr>
              <a:t>ER DIAGRAM</a:t>
            </a:r>
            <a:endParaRPr lang="en-US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97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455246" y="3573810"/>
            <a:ext cx="5472608" cy="104593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THANK YOU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38622" y="2277667"/>
            <a:ext cx="3168352" cy="504056"/>
          </a:xfrm>
          <a:effectLst>
            <a:glow rad="101600">
              <a:schemeClr val="bg2">
                <a:lumMod val="25000"/>
                <a:alpha val="60000"/>
              </a:schemeClr>
            </a:glow>
          </a:effectLst>
        </p:spPr>
        <p:txBody>
          <a:bodyPr/>
          <a:lstStyle/>
          <a:p>
            <a:pPr algn="l"/>
            <a:r>
              <a:rPr lang="en-US" altLang="ko-KR" sz="3200" b="1" dirty="0" smtClean="0"/>
              <a:t>MINI PROJECT BY 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endParaRPr lang="ko-KR" altLang="en-US" sz="2400" b="1" dirty="0">
              <a:solidFill>
                <a:srgbClr val="C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622" y="3573810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b="1" dirty="0" smtClean="0">
                <a:solidFill>
                  <a:srgbClr val="CC0000"/>
                </a:solidFill>
              </a:rPr>
              <a:t>DEEPAK MISHRA                        44           </a:t>
            </a:r>
          </a:p>
          <a:p>
            <a:pPr marL="342900" indent="-342900">
              <a:buBlip>
                <a:blip r:embed="rId3"/>
              </a:buBlip>
            </a:pPr>
            <a:r>
              <a:rPr lang="en-US" b="1" dirty="0" smtClean="0">
                <a:solidFill>
                  <a:srgbClr val="CC0000"/>
                </a:solidFill>
              </a:rPr>
              <a:t>OMKAR CHAUHAN                    11</a:t>
            </a:r>
          </a:p>
          <a:p>
            <a:pPr marL="342900" indent="-342900">
              <a:buBlip>
                <a:blip r:embed="rId3"/>
              </a:buBlip>
            </a:pPr>
            <a:r>
              <a:rPr lang="en-US" b="1" dirty="0" smtClean="0">
                <a:solidFill>
                  <a:srgbClr val="CC0000"/>
                </a:solidFill>
              </a:rPr>
              <a:t>SATYAM MAURYA                      41</a:t>
            </a:r>
          </a:p>
          <a:p>
            <a:pPr marL="342900" indent="-342900">
              <a:buBlip>
                <a:blip r:embed="rId3"/>
              </a:buBlip>
            </a:pPr>
            <a:r>
              <a:rPr lang="en-US" b="1" dirty="0" smtClean="0">
                <a:solidFill>
                  <a:srgbClr val="CC0000"/>
                </a:solidFill>
              </a:rPr>
              <a:t>HRITIK MISHRA                          45</a:t>
            </a:r>
            <a:endParaRPr lang="en-US" b="1" dirty="0">
              <a:solidFill>
                <a:srgbClr val="CC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66311" y="2992981"/>
            <a:ext cx="451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NAMES                                ROLL NO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2134766" y="765498"/>
            <a:ext cx="358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C0000"/>
                </a:solidFill>
              </a:rPr>
              <a:t>PROJECT PROFILE</a:t>
            </a:r>
            <a:endParaRPr lang="ko-KR" altLang="en-US" sz="3600" b="1" dirty="0">
              <a:solidFill>
                <a:srgbClr val="CC0000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32301"/>
              </p:ext>
            </p:extLst>
          </p:nvPr>
        </p:nvGraphicFramePr>
        <p:xfrm>
          <a:off x="1774726" y="1557586"/>
          <a:ext cx="7416824" cy="482952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36104"/>
                <a:gridCol w="1656184"/>
                <a:gridCol w="4824536"/>
              </a:tblGrid>
              <a:tr h="672075">
                <a:tc>
                  <a:txBody>
                    <a:bodyPr/>
                    <a:lstStyle/>
                    <a:p>
                      <a:r>
                        <a:rPr lang="en-US" dirty="0" smtClean="0"/>
                        <a:t>SR 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DETAILS</a:t>
                      </a:r>
                      <a:endParaRPr lang="en-US" dirty="0"/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 Name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Blood Bank </a:t>
                      </a:r>
                      <a:r>
                        <a:rPr lang="en-US" dirty="0" err="1" smtClean="0"/>
                        <a:t>Managemant</a:t>
                      </a:r>
                      <a:r>
                        <a:rPr lang="en-US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</a:tr>
              <a:tr h="115212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system provide online information of </a:t>
                      </a:r>
                    </a:p>
                    <a:p>
                      <a:r>
                        <a:rPr lang="en-US" dirty="0" smtClean="0"/>
                        <a:t>blood bank and administrators can also all information about blood </a:t>
                      </a:r>
                      <a:r>
                        <a:rPr lang="en-US" dirty="0" err="1" smtClean="0"/>
                        <a:t>bank,donor,patient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 request and blood </a:t>
                      </a:r>
                      <a:r>
                        <a:rPr lang="en-US" dirty="0" err="1" smtClean="0"/>
                        <a:t>requriments</a:t>
                      </a:r>
                      <a:r>
                        <a:rPr lang="en-US" dirty="0" smtClean="0"/>
                        <a:t>. </a:t>
                      </a:r>
                      <a:endParaRPr lang="en-US" dirty="0"/>
                    </a:p>
                  </a:txBody>
                  <a:tcPr/>
                </a:tc>
              </a:tr>
              <a:tr h="4895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Platform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Web application</a:t>
                      </a:r>
                      <a:endParaRPr lang="en-US" dirty="0"/>
                    </a:p>
                  </a:txBody>
                  <a:tcPr/>
                </a:tc>
              </a:tr>
              <a:tr h="537565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Front End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Pycharm</a:t>
                      </a:r>
                      <a:endParaRPr lang="en-US" dirty="0"/>
                    </a:p>
                  </a:txBody>
                  <a:tcPr/>
                </a:tc>
              </a:tr>
              <a:tr h="470547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 End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SQL</a:t>
                      </a:r>
                      <a:endParaRPr lang="en-US" dirty="0"/>
                    </a:p>
                  </a:txBody>
                  <a:tcPr/>
                </a:tc>
              </a:tr>
              <a:tr h="470547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Guide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Hasib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shaikh</a:t>
                      </a:r>
                      <a:endParaRPr lang="en-US" dirty="0"/>
                    </a:p>
                  </a:txBody>
                  <a:tcPr/>
                </a:tc>
              </a:tr>
              <a:tr h="470547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2798" y="621482"/>
            <a:ext cx="561662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     </a:t>
            </a:r>
            <a:r>
              <a:rPr lang="en-US" sz="3600" b="1" dirty="0" smtClean="0">
                <a:solidFill>
                  <a:srgbClr val="CC0000"/>
                </a:solidFill>
              </a:rPr>
              <a:t>EXISTING </a:t>
            </a:r>
            <a:r>
              <a:rPr lang="en-US" sz="3600" b="1" dirty="0">
                <a:solidFill>
                  <a:srgbClr val="CC0000"/>
                </a:solidFill>
              </a:rPr>
              <a:t>SYSTEM </a:t>
            </a:r>
            <a:endParaRPr lang="en-US" sz="3600" b="1" dirty="0" smtClean="0">
              <a:solidFill>
                <a:srgbClr val="CC0000"/>
              </a:solidFill>
            </a:endParaRPr>
          </a:p>
          <a:p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40745" lvl="1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 is window Application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840745" lvl="1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much time consuming this application also one machine and one by one record stored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40745" lvl="1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Single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Blood bank information also no inquiry for directly Blood bank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6814" y="261442"/>
            <a:ext cx="56886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C0000"/>
                </a:solidFill>
              </a:rPr>
              <a:t>NEED FOR NEW </a:t>
            </a:r>
            <a:r>
              <a:rPr lang="en-US" sz="3600" b="1" dirty="0" smtClean="0">
                <a:solidFill>
                  <a:srgbClr val="CC0000"/>
                </a:solidFill>
              </a:rPr>
              <a:t>SYSTEM </a:t>
            </a:r>
          </a:p>
          <a:p>
            <a:endParaRPr lang="en-US" sz="3600" b="1" dirty="0" smtClean="0"/>
          </a:p>
          <a:p>
            <a:r>
              <a:rPr lang="en-US" b="1" dirty="0" smtClean="0"/>
              <a:t>  • </a:t>
            </a:r>
            <a:r>
              <a:rPr lang="en-US" b="1" dirty="0"/>
              <a:t>User view all Blood bank information is location </a:t>
            </a:r>
            <a:endParaRPr lang="en-US" b="1" dirty="0" smtClean="0"/>
          </a:p>
          <a:p>
            <a:r>
              <a:rPr lang="en-US" b="1" dirty="0" smtClean="0"/>
              <a:t>     wise</a:t>
            </a:r>
            <a:r>
              <a:rPr lang="en-US" b="1" dirty="0"/>
              <a:t>. </a:t>
            </a:r>
            <a:endParaRPr lang="en-US" b="1" dirty="0" smtClean="0"/>
          </a:p>
          <a:p>
            <a:r>
              <a:rPr lang="en-US" b="1" dirty="0" smtClean="0"/>
              <a:t>  • </a:t>
            </a:r>
            <a:r>
              <a:rPr lang="en-US" b="1" dirty="0"/>
              <a:t>Donor easily donate the blood near Blood bank </a:t>
            </a:r>
            <a:endParaRPr lang="en-US" b="1" dirty="0" smtClean="0"/>
          </a:p>
          <a:p>
            <a:r>
              <a:rPr lang="en-US" b="1" dirty="0" smtClean="0"/>
              <a:t>      Location.</a:t>
            </a:r>
          </a:p>
          <a:p>
            <a:endParaRPr lang="en-US" b="1" dirty="0" smtClean="0"/>
          </a:p>
          <a:p>
            <a:r>
              <a:rPr lang="en-US" b="1" dirty="0" smtClean="0"/>
              <a:t>  • </a:t>
            </a:r>
            <a:r>
              <a:rPr lang="en-US" b="1" dirty="0"/>
              <a:t>Patient easily request for blood near Blood </a:t>
            </a:r>
            <a:r>
              <a:rPr lang="en-US" b="1" dirty="0" smtClean="0"/>
              <a:t>bank</a:t>
            </a:r>
          </a:p>
          <a:p>
            <a:r>
              <a:rPr lang="en-US" b="1" dirty="0" smtClean="0"/>
              <a:t>     location</a:t>
            </a:r>
          </a:p>
          <a:p>
            <a:endParaRPr lang="en-US" b="1" dirty="0" smtClean="0"/>
          </a:p>
          <a:p>
            <a:r>
              <a:rPr lang="en-US" b="1" dirty="0" smtClean="0"/>
              <a:t>   • </a:t>
            </a:r>
            <a:r>
              <a:rPr lang="en-US" b="1" dirty="0"/>
              <a:t>In this system also supported inquiry form for user. </a:t>
            </a:r>
          </a:p>
        </p:txBody>
      </p:sp>
    </p:spTree>
    <p:extLst>
      <p:ext uri="{BB962C8B-B14F-4D97-AF65-F5344CB8AC3E}">
        <p14:creationId xmlns:p14="http://schemas.microsoft.com/office/powerpoint/2010/main" val="37217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i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Admin</a:t>
            </a:r>
            <a:r>
              <a:rPr lang="en-US" b="1" i="0" dirty="0" smtClean="0">
                <a:solidFill>
                  <a:srgbClr val="CC0000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•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Registration for user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•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Blood bank information like (update, delete)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•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Donor Request for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Donor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 Manage patient Request for needy people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•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Inquiry form for Appropriate Reply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•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feedback for Appropriate Reply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b="1" i="0" dirty="0"/>
              <a:t>BLOOD </a:t>
            </a:r>
            <a:r>
              <a:rPr lang="en-US" sz="2400" b="1" i="0" dirty="0" smtClean="0"/>
              <a:t>BANK</a:t>
            </a:r>
          </a:p>
          <a:p>
            <a:r>
              <a:rPr lang="en-US" dirty="0" smtClean="0"/>
              <a:t>• </a:t>
            </a:r>
            <a:r>
              <a:rPr lang="en-US" dirty="0"/>
              <a:t>Blood bank information view/update </a:t>
            </a:r>
          </a:p>
          <a:p>
            <a:r>
              <a:rPr lang="en-US" dirty="0"/>
              <a:t>• View Donor information </a:t>
            </a:r>
          </a:p>
          <a:p>
            <a:r>
              <a:rPr lang="en-US" dirty="0"/>
              <a:t>• Manage Patient Blood Request.</a:t>
            </a:r>
          </a:p>
          <a:p>
            <a:endParaRPr lang="en-US" b="1" i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SPECIFICATION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i="0" dirty="0" smtClean="0"/>
              <a:t>DONOR</a:t>
            </a:r>
          </a:p>
          <a:p>
            <a:r>
              <a:rPr lang="en-US" dirty="0" smtClean="0"/>
              <a:t> </a:t>
            </a:r>
            <a:r>
              <a:rPr lang="en-US" dirty="0"/>
              <a:t>• Manage Donor information(profile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 </a:t>
            </a:r>
            <a:r>
              <a:rPr lang="en-US" dirty="0"/>
              <a:t>• Add new Donation for Blood </a:t>
            </a:r>
            <a:endParaRPr lang="en-US" dirty="0" smtClean="0"/>
          </a:p>
          <a:p>
            <a:endParaRPr lang="en-US" dirty="0"/>
          </a:p>
          <a:p>
            <a:r>
              <a:rPr lang="en-US" b="1" i="0" dirty="0" smtClean="0"/>
              <a:t>PATIENT</a:t>
            </a:r>
          </a:p>
          <a:p>
            <a:r>
              <a:rPr lang="en-US" dirty="0" smtClean="0"/>
              <a:t>• </a:t>
            </a:r>
            <a:r>
              <a:rPr lang="en-US" dirty="0"/>
              <a:t>Manage patient information(profile)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Give the Request for patient for blood </a:t>
            </a:r>
          </a:p>
        </p:txBody>
      </p:sp>
    </p:spTree>
    <p:extLst>
      <p:ext uri="{BB962C8B-B14F-4D97-AF65-F5344CB8AC3E}">
        <p14:creationId xmlns:p14="http://schemas.microsoft.com/office/powerpoint/2010/main" val="13321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&amp; SOFTWARE SPECIFICATION </a:t>
            </a:r>
            <a:endParaRPr lang="ko-KR" alt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270818"/>
              </p:ext>
            </p:extLst>
          </p:nvPr>
        </p:nvGraphicFramePr>
        <p:xfrm>
          <a:off x="838622" y="2344326"/>
          <a:ext cx="5184576" cy="137884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592288"/>
                <a:gridCol w="2592288"/>
              </a:tblGrid>
              <a:tr h="504056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 GHz </a:t>
                      </a:r>
                      <a:endParaRPr lang="en-US" dirty="0"/>
                    </a:p>
                  </a:txBody>
                  <a:tcPr/>
                </a:tc>
              </a:tr>
              <a:tr h="43739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RAM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 GB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3739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Hard Disk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80 GB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521" y="1194429"/>
            <a:ext cx="5269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Hardware Specification :</a:t>
            </a: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Server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Side: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21" y="4509914"/>
            <a:ext cx="1631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 smtClean="0"/>
              <a:t>Client </a:t>
            </a:r>
            <a:r>
              <a:rPr lang="en-US" sz="1800" dirty="0"/>
              <a:t>Side</a:t>
            </a:r>
            <a:r>
              <a:rPr lang="en-US" dirty="0"/>
              <a:t>: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011871"/>
              </p:ext>
            </p:extLst>
          </p:nvPr>
        </p:nvGraphicFramePr>
        <p:xfrm>
          <a:off x="832107" y="5007305"/>
          <a:ext cx="5184576" cy="164380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304"/>
                <a:gridCol w="2448272"/>
              </a:tblGrid>
              <a:tr h="336607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2.40 GHz </a:t>
                      </a:r>
                      <a:endParaRPr lang="en-US" dirty="0"/>
                    </a:p>
                  </a:txBody>
                  <a:tcPr/>
                </a:tc>
              </a:tr>
              <a:tr h="546529">
                <a:tc>
                  <a:txBody>
                    <a:bodyPr/>
                    <a:lstStyle/>
                    <a:p>
                      <a:r>
                        <a:rPr lang="nn-NO" dirty="0" smtClean="0"/>
                        <a:t>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dirty="0" smtClean="0"/>
                        <a:t>1 GB </a:t>
                      </a:r>
                      <a:endParaRPr lang="en-US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nn-NO" dirty="0" smtClean="0"/>
                        <a:t>Hard Disk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dirty="0" smtClean="0"/>
                        <a:t>20 GB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Software </a:t>
            </a: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Specification : </a:t>
            </a:r>
            <a:r>
              <a:rPr 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• Server Side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270978"/>
              </p:ext>
            </p:extLst>
          </p:nvPr>
        </p:nvGraphicFramePr>
        <p:xfrm>
          <a:off x="1270670" y="1252003"/>
          <a:ext cx="6336704" cy="26098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168352"/>
                <a:gridCol w="3168352"/>
              </a:tblGrid>
              <a:tr h="72008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Window Server 2008 Runtime Environment 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Runtime Environment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Web Server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Front End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668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Back End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70670" y="4437906"/>
            <a:ext cx="138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Client Side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1573"/>
              </p:ext>
            </p:extLst>
          </p:nvPr>
        </p:nvGraphicFramePr>
        <p:xfrm>
          <a:off x="1270670" y="5013970"/>
          <a:ext cx="6912768" cy="14211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456384"/>
                <a:gridCol w="3456384"/>
              </a:tblGrid>
              <a:tr h="72008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 XP or any compatible OS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Web Browser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Internet Explorer 6.0 or any compatible web browser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23354</TotalTime>
  <Words>359</Words>
  <Application>Microsoft Office PowerPoint</Application>
  <PresentationFormat>Custom</PresentationFormat>
  <Paragraphs>107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Wingdings</vt:lpstr>
      <vt:lpstr>Noto Sans</vt:lpstr>
      <vt:lpstr>Calibri</vt:lpstr>
      <vt:lpstr>Bahnschrift SemiBold Condensed</vt:lpstr>
      <vt:lpstr>맑은 고딕</vt:lpstr>
      <vt:lpstr>Arial</vt:lpstr>
      <vt:lpstr>Calibri Light</vt:lpstr>
      <vt:lpstr>굴림체</vt:lpstr>
      <vt:lpstr>Office 테마</vt:lpstr>
      <vt:lpstr>BLOOD DONATION MANAGEMENT SYSTEM</vt:lpstr>
      <vt:lpstr>MINI PROJECT BY  </vt:lpstr>
      <vt:lpstr>PowerPoint Presentation</vt:lpstr>
      <vt:lpstr>PowerPoint Presentation</vt:lpstr>
      <vt:lpstr>PowerPoint Presentation</vt:lpstr>
      <vt:lpstr>FUNCTION SPECIFICATION </vt:lpstr>
      <vt:lpstr>PowerPoint Presentation</vt:lpstr>
      <vt:lpstr>HARDWARE &amp; SOFTWARE SPECIFICATION </vt:lpstr>
      <vt:lpstr>Software Specification :   • Server Side 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PRATIKSHA D MAURYA</cp:lastModifiedBy>
  <cp:revision>11</cp:revision>
  <dcterms:created xsi:type="dcterms:W3CDTF">2010-02-01T08:03:16Z</dcterms:created>
  <dcterms:modified xsi:type="dcterms:W3CDTF">2022-03-10T16:13:44Z</dcterms:modified>
  <cp:category>www.slidemembers.com</cp:category>
</cp:coreProperties>
</file>